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Halant"/>
      <p:regular r:id="rId19"/>
      <p:bold r:id="rId20"/>
    </p:embeddedFont>
    <p:embeddedFont>
      <p:font typeface="Inter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alant-bold.fntdata"/><Relationship Id="rId11" Type="http://schemas.openxmlformats.org/officeDocument/2006/relationships/slide" Target="slides/slide6.xml"/><Relationship Id="rId22" Type="http://schemas.openxmlformats.org/officeDocument/2006/relationships/font" Target="fonts/Inter-bold.fntdata"/><Relationship Id="rId10" Type="http://schemas.openxmlformats.org/officeDocument/2006/relationships/slide" Target="slides/slide5.xml"/><Relationship Id="rId21" Type="http://schemas.openxmlformats.org/officeDocument/2006/relationships/font" Target="fonts/Inter-regular.fntdata"/><Relationship Id="rId13" Type="http://schemas.openxmlformats.org/officeDocument/2006/relationships/slide" Target="slides/slide8.xml"/><Relationship Id="rId24" Type="http://schemas.openxmlformats.org/officeDocument/2006/relationships/font" Target="fonts/Inter-boldItalic.fntdata"/><Relationship Id="rId12" Type="http://schemas.openxmlformats.org/officeDocument/2006/relationships/slide" Target="slides/slide7.xml"/><Relationship Id="rId23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Halant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cf609bfc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cf609bf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2cf609bfcb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2cf609bfcb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2cf609bfcb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2cf609bfcb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2cf609bfcb_0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2cf609bfcb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2cf609bfcb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2cf609bfcb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cf609bfcb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cf609bfcb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2cf609bfcb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2cf609bfcb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2cf609bfcb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2cf609bfcb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2cf609bfcb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2cf609bfcb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2cf609bfcb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2cf609bfcb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2cf609bfcb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2cf609bfcb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2cf609bfcb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2cf609bfcb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2cf609bfcb_0_2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2cf609bfcb_0_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slide" Target="/ppt/slides/slide2.xml"/><Relationship Id="rId9" Type="http://schemas.openxmlformats.org/officeDocument/2006/relationships/slide" Target="/ppt/slides/slide11.xml"/><Relationship Id="rId5" Type="http://schemas.openxmlformats.org/officeDocument/2006/relationships/slide" Target="/ppt/slides/slide5.xml"/><Relationship Id="rId6" Type="http://schemas.openxmlformats.org/officeDocument/2006/relationships/slide" Target="/ppt/slides/slide8.xml"/><Relationship Id="rId7" Type="http://schemas.openxmlformats.org/officeDocument/2006/relationships/slide" Target="/ppt/slides/slide11.xml"/><Relationship Id="rId8" Type="http://schemas.openxmlformats.org/officeDocument/2006/relationships/slide" Target="/ppt/slides/slide8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Relationship Id="rId4" Type="http://schemas.openxmlformats.org/officeDocument/2006/relationships/slide" Target="/ppt/slides/slide8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Relationship Id="rId4" Type="http://schemas.openxmlformats.org/officeDocument/2006/relationships/slide" Target="/ppt/slides/slide13.xml"/><Relationship Id="rId5" Type="http://schemas.openxmlformats.org/officeDocument/2006/relationships/slide" Target="/ppt/slides/slide12.xml"/><Relationship Id="rId6" Type="http://schemas.openxmlformats.org/officeDocument/2006/relationships/slide" Target="/ppt/slides/slide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Relationship Id="rId4" Type="http://schemas.openxmlformats.org/officeDocument/2006/relationships/slide" Target="/ppt/slides/slide11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Relationship Id="rId4" Type="http://schemas.openxmlformats.org/officeDocument/2006/relationships/slide" Target="/ppt/slides/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slide" Target="/ppt/slides/slide4.xml"/><Relationship Id="rId5" Type="http://schemas.openxmlformats.org/officeDocument/2006/relationships/slide" Target="/ppt/slides/slide3.xml"/><Relationship Id="rId6" Type="http://schemas.openxmlformats.org/officeDocument/2006/relationships/slide" Target="/ppt/slides/slide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slide" Target="/ppt/slides/slide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slide" Target="/ppt/slides/slide2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slide" Target="/ppt/slides/slide7.xml"/><Relationship Id="rId5" Type="http://schemas.openxmlformats.org/officeDocument/2006/relationships/slide" Target="/ppt/slides/slide6.xml"/><Relationship Id="rId6" Type="http://schemas.openxmlformats.org/officeDocument/2006/relationships/slide" Target="/ppt/slides/slide1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slide" Target="/ppt/slides/slide5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slide" Target="/ppt/slides/slide5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slide" Target="/ppt/slides/slide10.xml"/><Relationship Id="rId5" Type="http://schemas.openxmlformats.org/officeDocument/2006/relationships/slide" Target="/ppt/slides/slide9.xml"/><Relationship Id="rId6" Type="http://schemas.openxmlformats.org/officeDocument/2006/relationships/slide" Target="/ppt/slides/slide1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Relationship Id="rId4" Type="http://schemas.openxmlformats.org/officeDocument/2006/relationships/slide" Target="/ppt/slides/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>
            <a:hlinkClick action="ppaction://hlinksldjump" r:id="rId4"/>
          </p:cNvPr>
          <p:cNvSpPr/>
          <p:nvPr/>
        </p:nvSpPr>
        <p:spPr>
          <a:xfrm>
            <a:off x="1807550" y="1321500"/>
            <a:ext cx="634800" cy="19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>
            <a:hlinkClick action="ppaction://hlinksldjump" r:id="rId5"/>
          </p:cNvPr>
          <p:cNvSpPr/>
          <p:nvPr/>
        </p:nvSpPr>
        <p:spPr>
          <a:xfrm>
            <a:off x="3018725" y="1489925"/>
            <a:ext cx="453600" cy="133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>
            <a:hlinkClick action="ppaction://hlinksldjump" r:id="rId6"/>
          </p:cNvPr>
          <p:cNvSpPr/>
          <p:nvPr/>
        </p:nvSpPr>
        <p:spPr>
          <a:xfrm>
            <a:off x="5629350" y="1489925"/>
            <a:ext cx="453600" cy="133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>
            <a:hlinkClick action="ppaction://hlinksldjump" r:id="rId7"/>
          </p:cNvPr>
          <p:cNvSpPr/>
          <p:nvPr/>
        </p:nvSpPr>
        <p:spPr>
          <a:xfrm>
            <a:off x="6617375" y="1321500"/>
            <a:ext cx="634800" cy="19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3183750" y="201300"/>
            <a:ext cx="27372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Write Name of Your Museum Here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4176225" y="1811750"/>
            <a:ext cx="743100" cy="6450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>
            <a:hlinkClick action="ppaction://hlinksldjump" r:id="rId8"/>
          </p:cNvPr>
          <p:cNvSpPr txBox="1"/>
          <p:nvPr/>
        </p:nvSpPr>
        <p:spPr>
          <a:xfrm rot="5400000">
            <a:off x="5358300" y="2407525"/>
            <a:ext cx="8721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highlight>
                  <a:srgbClr val="B7B7B7"/>
                </a:highlight>
              </a:rPr>
              <a:t>THR</a:t>
            </a:r>
            <a:r>
              <a:rPr b="1" lang="en" sz="1300">
                <a:highlight>
                  <a:srgbClr val="B7B7B7"/>
                </a:highlight>
              </a:rPr>
              <a:t>E</a:t>
            </a:r>
            <a:r>
              <a:rPr b="1" lang="en" sz="1300">
                <a:highlight>
                  <a:srgbClr val="B7B7B7"/>
                </a:highlight>
              </a:rPr>
              <a:t>E </a:t>
            </a:r>
            <a:endParaRPr b="1" sz="1300">
              <a:highlight>
                <a:srgbClr val="B7B7B7"/>
              </a:highlight>
            </a:endParaRPr>
          </a:p>
        </p:txBody>
      </p:sp>
      <p:sp>
        <p:nvSpPr>
          <p:cNvPr id="61" name="Google Shape;61;p13">
            <a:hlinkClick action="ppaction://hlinksldjump" r:id="rId9"/>
          </p:cNvPr>
          <p:cNvSpPr txBox="1"/>
          <p:nvPr/>
        </p:nvSpPr>
        <p:spPr>
          <a:xfrm rot="5400000">
            <a:off x="6323025" y="2670949"/>
            <a:ext cx="9054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highlight>
                  <a:srgbClr val="B7B7B7"/>
                </a:highlight>
              </a:rPr>
              <a:t>FOUR</a:t>
            </a:r>
            <a:endParaRPr b="1" sz="1900">
              <a:highlight>
                <a:srgbClr val="B7B7B7"/>
              </a:highlight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2082750" y="4073900"/>
            <a:ext cx="4978500" cy="7707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Museum Theme: 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Name(s):						Class: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2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2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8" name="Google Shape;178;p22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2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9" name="Google Shape;179;p22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0" name="Google Shape;180;p22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2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2" name="Google Shape;182;p22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22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2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3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5" name="Google Shape;185;p22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>
            <a:hlinkClick action="ppaction://hlinksldjump" r:id="rId4"/>
          </p:cNvPr>
          <p:cNvSpPr/>
          <p:nvPr/>
        </p:nvSpPr>
        <p:spPr>
          <a:xfrm>
            <a:off x="6787225" y="416825"/>
            <a:ext cx="2123400" cy="28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3">
            <a:hlinkClick action="ppaction://hlinksldjump" r:id="rId5"/>
          </p:cNvPr>
          <p:cNvSpPr/>
          <p:nvPr/>
        </p:nvSpPr>
        <p:spPr>
          <a:xfrm>
            <a:off x="3476200" y="1274075"/>
            <a:ext cx="3059400" cy="16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3"/>
          <p:cNvSpPr txBox="1"/>
          <p:nvPr/>
        </p:nvSpPr>
        <p:spPr>
          <a:xfrm>
            <a:off x="951625" y="416825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ROOM 4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3" name="Google Shape;193;p23"/>
          <p:cNvSpPr txBox="1"/>
          <p:nvPr/>
        </p:nvSpPr>
        <p:spPr>
          <a:xfrm>
            <a:off x="432550" y="1966175"/>
            <a:ext cx="2280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Question to engage the audience about topic</a:t>
            </a:r>
            <a:endParaRPr sz="13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4" name="Google Shape;194;p23"/>
          <p:cNvSpPr txBox="1"/>
          <p:nvPr/>
        </p:nvSpPr>
        <p:spPr>
          <a:xfrm>
            <a:off x="3806500" y="152575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5" name="Google Shape;195;p23"/>
          <p:cNvSpPr txBox="1"/>
          <p:nvPr/>
        </p:nvSpPr>
        <p:spPr>
          <a:xfrm>
            <a:off x="3806500" y="232800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6" name="Google Shape;196;p23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7" name="Google Shape;197;p23"/>
          <p:cNvSpPr txBox="1"/>
          <p:nvPr/>
        </p:nvSpPr>
        <p:spPr>
          <a:xfrm>
            <a:off x="6834400" y="26848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8" name="Google Shape;198;p23">
            <a:hlinkClick action="ppaction://hlinksldjump" r:id="rId6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3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Museum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0" name="Google Shape;200;p23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4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1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6" name="Google Shape;206;p24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1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7" name="Google Shape;207;p24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8" name="Google Shape;208;p24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9" name="Google Shape;209;p24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0" name="Google Shape;210;p24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1" name="Google Shape;211;p24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4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4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3" name="Google Shape;213;p24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5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2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9" name="Google Shape;219;p25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2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0" name="Google Shape;220;p25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1" name="Google Shape;221;p25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2" name="Google Shape;222;p25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3" name="Google Shape;223;p25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4" name="Google Shape;224;p25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5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4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6" name="Google Shape;226;p25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>
            <a:hlinkClick action="ppaction://hlinksldjump" r:id="rId4"/>
          </p:cNvPr>
          <p:cNvSpPr/>
          <p:nvPr/>
        </p:nvSpPr>
        <p:spPr>
          <a:xfrm>
            <a:off x="6787225" y="416825"/>
            <a:ext cx="2123400" cy="28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>
            <a:hlinkClick action="ppaction://hlinksldjump" r:id="rId5"/>
          </p:cNvPr>
          <p:cNvSpPr/>
          <p:nvPr/>
        </p:nvSpPr>
        <p:spPr>
          <a:xfrm>
            <a:off x="3476200" y="1274075"/>
            <a:ext cx="3059400" cy="16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 txBox="1"/>
          <p:nvPr/>
        </p:nvSpPr>
        <p:spPr>
          <a:xfrm>
            <a:off x="951625" y="416825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ROOM 1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432550" y="1966175"/>
            <a:ext cx="2280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Question to engage the audience about topic</a:t>
            </a:r>
            <a:endParaRPr sz="13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3806500" y="152575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3806500" y="232800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6834400" y="26848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4">
            <a:hlinkClick action="ppaction://hlinksldjump" r:id="rId6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Museum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1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1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7" name="Google Shape;87;p15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" name="Google Shape;88;p15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5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1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0" name="Google Shape;90;p15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2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2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6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1" name="Google Shape;101;p16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6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1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3" name="Google Shape;103;p16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>
            <a:hlinkClick action="ppaction://hlinksldjump" r:id="rId4"/>
          </p:cNvPr>
          <p:cNvSpPr/>
          <p:nvPr/>
        </p:nvSpPr>
        <p:spPr>
          <a:xfrm>
            <a:off x="6787225" y="416825"/>
            <a:ext cx="2123400" cy="28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7">
            <a:hlinkClick action="ppaction://hlinksldjump" r:id="rId5"/>
          </p:cNvPr>
          <p:cNvSpPr/>
          <p:nvPr/>
        </p:nvSpPr>
        <p:spPr>
          <a:xfrm>
            <a:off x="3476200" y="1274075"/>
            <a:ext cx="3059400" cy="16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7"/>
          <p:cNvSpPr txBox="1"/>
          <p:nvPr/>
        </p:nvSpPr>
        <p:spPr>
          <a:xfrm>
            <a:off x="951625" y="416825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ROOM 2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432550" y="1966175"/>
            <a:ext cx="2280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Question to engage the audience about topic</a:t>
            </a:r>
            <a:endParaRPr sz="13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3806500" y="152575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17"/>
          <p:cNvSpPr txBox="1"/>
          <p:nvPr/>
        </p:nvSpPr>
        <p:spPr>
          <a:xfrm>
            <a:off x="3806500" y="232800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17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6834400" y="26848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6" name="Google Shape;116;p17">
            <a:hlinkClick action="ppaction://hlinksldjump" r:id="rId6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7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Museum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1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18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1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9" name="Google Shape;129;p18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8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2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9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2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7" name="Google Shape;137;p19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2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19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9" name="Google Shape;139;p19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0" name="Google Shape;140;p19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2" name="Google Shape;142;p19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9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2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>
            <a:hlinkClick action="ppaction://hlinksldjump" r:id="rId4"/>
          </p:cNvPr>
          <p:cNvSpPr/>
          <p:nvPr/>
        </p:nvSpPr>
        <p:spPr>
          <a:xfrm>
            <a:off x="6787225" y="416825"/>
            <a:ext cx="2123400" cy="28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0">
            <a:hlinkClick action="ppaction://hlinksldjump" r:id="rId5"/>
          </p:cNvPr>
          <p:cNvSpPr/>
          <p:nvPr/>
        </p:nvSpPr>
        <p:spPr>
          <a:xfrm>
            <a:off x="3476200" y="1274075"/>
            <a:ext cx="3059400" cy="16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0"/>
          <p:cNvSpPr txBox="1"/>
          <p:nvPr/>
        </p:nvSpPr>
        <p:spPr>
          <a:xfrm>
            <a:off x="951625" y="416825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ROOM 3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2" name="Google Shape;152;p20"/>
          <p:cNvSpPr txBox="1"/>
          <p:nvPr/>
        </p:nvSpPr>
        <p:spPr>
          <a:xfrm>
            <a:off x="432550" y="1966175"/>
            <a:ext cx="2280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Question to engage the audience about topic</a:t>
            </a:r>
            <a:endParaRPr sz="13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3" name="Google Shape;153;p20"/>
          <p:cNvSpPr txBox="1"/>
          <p:nvPr/>
        </p:nvSpPr>
        <p:spPr>
          <a:xfrm>
            <a:off x="3806500" y="152575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4" name="Google Shape;154;p20"/>
          <p:cNvSpPr txBox="1"/>
          <p:nvPr/>
        </p:nvSpPr>
        <p:spPr>
          <a:xfrm>
            <a:off x="3806500" y="232800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5" name="Google Shape;155;p20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6" name="Google Shape;156;p20"/>
          <p:cNvSpPr txBox="1"/>
          <p:nvPr/>
        </p:nvSpPr>
        <p:spPr>
          <a:xfrm>
            <a:off x="6834400" y="26848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0">
            <a:hlinkClick action="ppaction://hlinksldjump" r:id="rId6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0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Museum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9" name="Google Shape;159;p20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1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1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5" name="Google Shape;165;p21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1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6" name="Google Shape;166;p21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7" name="Google Shape;167;p21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8" name="Google Shape;168;p21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9" name="Google Shape;169;p21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0" name="Google Shape;170;p21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1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3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2" name="Google Shape;172;p21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